
<file path=[Content_Types].xml><?xml version="1.0" encoding="utf-8"?>
<Types xmlns="http://schemas.openxmlformats.org/package/2006/content-types">
  <Override PartName="/ppt/slides/slide3.xml" ContentType="application/vnd.openxmlformats-officedocument.presentationml.slide+xml"/>
  <Override PartName="/docProps/core.xml" ContentType="application/vnd.openxmlformats-package.core-properties+xml"/>
  <Override PartName="/ppt/slideLayouts/slideLayout6.xml" ContentType="application/vnd.openxmlformats-officedocument.presentationml.slideLayout+xml"/>
  <Default Extension="rels" ContentType="application/vnd.openxmlformats-package.relationships+xml"/>
  <Override PartName="/ppt/slides/slide5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1.xml" ContentType="application/vnd.openxmlformats-officedocument.presentationml.slideLayout+xml"/>
  <Default Extension="png" ContentType="image/png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Default Extension="tiff" ContentType="image/tiff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2.xml" ContentType="application/vnd.openxmlformats-officedocument.presentationml.slideLayout+xml"/>
  <Override PartName="/ppt/presentation.xml" ContentType="application/vnd.openxmlformats-officedocument.presentationml.presentation.main+xml"/>
  <Default Extension="bin" ContentType="application/vnd.openxmlformats-officedocument.presentationml.printerSettings"/>
  <Override PartName="/ppt/slides/slide1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4.xml" ContentType="application/vnd.openxmlformats-officedocument.presentationml.slideLayout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loop="1"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>
        <p:scale>
          <a:sx n="150" d="100"/>
          <a:sy n="150" d="100"/>
        </p:scale>
        <p:origin x="-3776" y="-199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BFD1D-EBE4-4C49-94D7-388BCFC9C672}" type="datetimeFigureOut">
              <a:rPr lang="en-US" smtClean="0"/>
              <a:pPr/>
              <a:t>9/22/21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F3580-B392-7E49-8E19-AC8E45B1C1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1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BFD1D-EBE4-4C49-94D7-388BCFC9C672}" type="datetimeFigureOut">
              <a:rPr lang="en-US" smtClean="0"/>
              <a:pPr/>
              <a:t>9/22/21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F3580-B392-7E49-8E19-AC8E45B1C1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1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BFD1D-EBE4-4C49-94D7-388BCFC9C672}" type="datetimeFigureOut">
              <a:rPr lang="en-US" smtClean="0"/>
              <a:pPr/>
              <a:t>9/22/21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F3580-B392-7E49-8E19-AC8E45B1C1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1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BFD1D-EBE4-4C49-94D7-388BCFC9C672}" type="datetimeFigureOut">
              <a:rPr lang="en-US" smtClean="0"/>
              <a:pPr/>
              <a:t>9/22/21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F3580-B392-7E49-8E19-AC8E45B1C1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1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BFD1D-EBE4-4C49-94D7-388BCFC9C672}" type="datetimeFigureOut">
              <a:rPr lang="en-US" smtClean="0"/>
              <a:pPr/>
              <a:t>9/22/21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F3580-B392-7E49-8E19-AC8E45B1C1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1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BFD1D-EBE4-4C49-94D7-388BCFC9C672}" type="datetimeFigureOut">
              <a:rPr lang="en-US" smtClean="0"/>
              <a:pPr/>
              <a:t>9/22/21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F3580-B392-7E49-8E19-AC8E45B1C1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BFD1D-EBE4-4C49-94D7-388BCFC9C672}" type="datetimeFigureOut">
              <a:rPr lang="en-US" smtClean="0"/>
              <a:pPr/>
              <a:t>9/22/21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F3580-B392-7E49-8E19-AC8E45B1C1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1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BFD1D-EBE4-4C49-94D7-388BCFC9C672}" type="datetimeFigureOut">
              <a:rPr lang="en-US" smtClean="0"/>
              <a:pPr/>
              <a:t>9/22/21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F3580-B392-7E49-8E19-AC8E45B1C1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1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BFD1D-EBE4-4C49-94D7-388BCFC9C672}" type="datetimeFigureOut">
              <a:rPr lang="en-US" smtClean="0"/>
              <a:pPr/>
              <a:t>9/22/21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F3580-B392-7E49-8E19-AC8E45B1C1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1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BFD1D-EBE4-4C49-94D7-388BCFC9C672}" type="datetimeFigureOut">
              <a:rPr lang="en-US" smtClean="0"/>
              <a:pPr/>
              <a:t>9/22/21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F3580-B392-7E49-8E19-AC8E45B1C1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1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BFD1D-EBE4-4C49-94D7-388BCFC9C672}" type="datetimeFigureOut">
              <a:rPr lang="en-US" smtClean="0"/>
              <a:pPr/>
              <a:t>9/22/21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F3580-B392-7E49-8E19-AC8E45B1C1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1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BFD1D-EBE4-4C49-94D7-388BCFC9C672}" type="datetimeFigureOut">
              <a:rPr lang="en-US" smtClean="0"/>
              <a:pPr/>
              <a:t>9/22/21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F3580-B392-7E49-8E19-AC8E45B1C14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ransition advClick="0" advTm="11000"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lucasdobie/Desktop/LD%20Designs/mailhot%20technical%20services/DIGITAL/PRESENTATION/02%20support/videos/logo_1.mov" TargetMode="Externa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tiff"/><Relationship Id="rId6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file://localhost/Users/lucasdobie/Desktop/LD%20Designs/mailhot%20technical%20services/DIGITAL/PRESENTATION/02%20support/videos/IMG_0303.mov" TargetMode="Externa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1" Type="http://schemas.openxmlformats.org/officeDocument/2006/relationships/video" Target="file://localhost/Users/lucasdobie/Desktop/LD%20Designs/mailhot%20technical%20services/DIGITAL/PRESENTATION/02%20support/videos/IMG_0302.mov" TargetMode="External"/><Relationship Id="rId2" Type="http://schemas.openxmlformats.org/officeDocument/2006/relationships/video" Target="file://localhost/Users/lucasdobie/Desktop/LD%20Designs/mailhot%20technical%20services/DIGITAL/PRESENTATION/02%20support/videos/IMG_0310.mov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_1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PECUTTERPR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285750"/>
            <a:ext cx="6705600" cy="2526670"/>
          </a:xfrm>
          <a:prstGeom prst="rect">
            <a:avLst/>
          </a:prstGeom>
        </p:spPr>
      </p:pic>
      <p:pic>
        <p:nvPicPr>
          <p:cNvPr id="6" name="Picture 5" descr="MTS-logo-Inc-201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790950"/>
            <a:ext cx="2438400" cy="1134344"/>
          </a:xfrm>
          <a:prstGeom prst="rect">
            <a:avLst/>
          </a:prstGeom>
        </p:spPr>
      </p:pic>
      <p:pic>
        <p:nvPicPr>
          <p:cNvPr id="7" name="Picture 6" descr="razorgage_logo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1568" y="4171950"/>
            <a:ext cx="2340864" cy="573024"/>
          </a:xfrm>
          <a:prstGeom prst="rect">
            <a:avLst/>
          </a:prstGeom>
        </p:spPr>
      </p:pic>
      <p:pic>
        <p:nvPicPr>
          <p:cNvPr id="8" name="Picture 7" descr="stratus_reverse.t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000" y="4019550"/>
            <a:ext cx="2484329" cy="725424"/>
          </a:xfrm>
          <a:prstGeom prst="rect">
            <a:avLst/>
          </a:prstGeom>
        </p:spPr>
      </p:pic>
    </p:spTree>
  </p:cSld>
  <p:clrMapOvr>
    <a:masterClrMapping/>
  </p:clrMapOvr>
  <p:transition spd="slow" advClick="0" advTm="6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7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SC_2571_1.png"/>
          <p:cNvPicPr>
            <a:picLocks noChangeAspect="1"/>
          </p:cNvPicPr>
          <p:nvPr/>
        </p:nvPicPr>
        <p:blipFill>
          <a:blip r:embed="rId3"/>
          <a:srcRect r="20448" b="8261"/>
          <a:stretch>
            <a:fillRect/>
          </a:stretch>
        </p:blipFill>
        <p:spPr>
          <a:xfrm>
            <a:off x="2975527" y="438150"/>
            <a:ext cx="6177173" cy="47186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95566" y="209550"/>
            <a:ext cx="595286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i="1" cap="all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no burrs, no chips,</a:t>
            </a:r>
          </a:p>
          <a:p>
            <a:pPr algn="ctr"/>
            <a:r>
              <a:rPr lang="en-US" sz="4000" b="1" i="1" cap="all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no contaminants</a:t>
            </a:r>
            <a:endParaRPr lang="en-US" sz="4000" b="1" i="1" cap="all" dirty="0">
              <a:solidFill>
                <a:schemeClr val="bg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1809750"/>
            <a:ext cx="6477000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• No burrs after cuts.</a:t>
            </a:r>
          </a:p>
          <a:p>
            <a:r>
              <a:rPr lang="en-US" sz="1400" dirty="0" smtClean="0"/>
              <a:t>    Saves valuable time by eliminating the</a:t>
            </a:r>
          </a:p>
          <a:p>
            <a:r>
              <a:rPr lang="en-US" sz="1400" dirty="0" smtClean="0"/>
              <a:t>    </a:t>
            </a:r>
            <a:r>
              <a:rPr lang="en-US" sz="1400" dirty="0" err="1" smtClean="0"/>
              <a:t>deburring</a:t>
            </a:r>
            <a:r>
              <a:rPr lang="en-US" sz="1400" dirty="0" smtClean="0"/>
              <a:t> process.</a:t>
            </a:r>
          </a:p>
          <a:p>
            <a:endParaRPr lang="en-US" sz="1400" dirty="0" smtClean="0"/>
          </a:p>
          <a:p>
            <a:r>
              <a:rPr lang="en-US" sz="1400" b="1" dirty="0" smtClean="0"/>
              <a:t>• No chips.</a:t>
            </a:r>
          </a:p>
          <a:p>
            <a:r>
              <a:rPr lang="en-US" sz="1400" dirty="0" smtClean="0"/>
              <a:t>    Roll forming process leaves no chips after the cut.</a:t>
            </a:r>
          </a:p>
          <a:p>
            <a:endParaRPr lang="en-US" sz="1400" dirty="0" smtClean="0"/>
          </a:p>
          <a:p>
            <a:r>
              <a:rPr lang="en-US" sz="1400" b="1" dirty="0" smtClean="0"/>
              <a:t>• No coolant.</a:t>
            </a:r>
          </a:p>
          <a:p>
            <a:r>
              <a:rPr lang="en-US" sz="1400" dirty="0" smtClean="0"/>
              <a:t>    Copper processing requires no coolant</a:t>
            </a:r>
          </a:p>
          <a:p>
            <a:r>
              <a:rPr lang="en-US" sz="1400" dirty="0" smtClean="0"/>
              <a:t>    which is great for medical gas applications.</a:t>
            </a:r>
          </a:p>
          <a:p>
            <a:endParaRPr lang="en-US" sz="1400" dirty="0" smtClean="0"/>
          </a:p>
          <a:p>
            <a:r>
              <a:rPr lang="en-US" sz="1400" b="1" dirty="0" smtClean="0"/>
              <a:t>• Copper, black, EMT, or plastic.</a:t>
            </a:r>
          </a:p>
          <a:p>
            <a:r>
              <a:rPr lang="en-US" sz="1400" dirty="0" smtClean="0"/>
              <a:t>    Capable of cutting 1/2” -  4” copper and up to</a:t>
            </a:r>
          </a:p>
          <a:p>
            <a:r>
              <a:rPr lang="en-US" sz="1400" dirty="0" smtClean="0"/>
              <a:t>    2 1/2” black pipe.</a:t>
            </a:r>
            <a:endParaRPr lang="en-US" sz="1400" dirty="0"/>
          </a:p>
        </p:txBody>
      </p:sp>
    </p:spTree>
  </p:cSld>
  <p:clrMapOvr>
    <a:masterClrMapping/>
  </p:clrMapOvr>
  <p:transition spd="slow" advClick="0" advTm="8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5">
            <a:alphaModFix amt="7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5566" y="209550"/>
            <a:ext cx="595286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i="1" cap="all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no burrs, no chips,</a:t>
            </a:r>
          </a:p>
          <a:p>
            <a:pPr algn="ctr"/>
            <a:r>
              <a:rPr lang="en-US" sz="4000" b="1" i="1" cap="all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no contaminants</a:t>
            </a:r>
            <a:endParaRPr lang="en-US" sz="4000" b="1" i="1" cap="all" dirty="0">
              <a:solidFill>
                <a:schemeClr val="bg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5" name="IMG_0302.mov">
            <a:hlinkClick r:id="" action="ppaction://media"/>
          </p:cNvPr>
          <p:cNvPicPr/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28600" y="2038350"/>
            <a:ext cx="2743200" cy="2743200"/>
          </a:xfrm>
          <a:prstGeom prst="rect">
            <a:avLst/>
          </a:prstGeom>
        </p:spPr>
      </p:pic>
      <p:pic>
        <p:nvPicPr>
          <p:cNvPr id="7" name="IMG_0310.mov">
            <a:hlinkClick r:id="" action="ppaction://media"/>
          </p:cNvPr>
          <p:cNvPicPr/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6176835" y="2038350"/>
            <a:ext cx="2743200" cy="2743200"/>
          </a:xfrm>
          <a:prstGeom prst="rect">
            <a:avLst/>
          </a:prstGeom>
        </p:spPr>
      </p:pic>
      <p:pic>
        <p:nvPicPr>
          <p:cNvPr id="8" name="IMG_0303.mov">
            <a:hlinkClick r:id="" action="ppaction://media"/>
          </p:cNvPr>
          <p:cNvPicPr/>
          <p:nvPr>
            <a:videoFile r:link="rId3"/>
          </p:nvPr>
        </p:nvPicPr>
        <p:blipFill>
          <a:blip r:embed="rId8"/>
          <a:stretch>
            <a:fillRect/>
          </a:stretch>
        </p:blipFill>
        <p:spPr>
          <a:xfrm>
            <a:off x="3200400" y="2038350"/>
            <a:ext cx="2743200" cy="2743200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9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86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9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mute="1"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7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SC_2626_1.png"/>
          <p:cNvPicPr>
            <a:picLocks noChangeAspect="1"/>
          </p:cNvPicPr>
          <p:nvPr/>
        </p:nvPicPr>
        <p:blipFill>
          <a:blip r:embed="rId3"/>
          <a:srcRect l="1220" t="8576" r="1220" b="857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" y="3071158"/>
            <a:ext cx="82443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cap="all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cuts COPPER</a:t>
            </a:r>
            <a:r>
              <a:rPr lang="en-US" sz="4000" b="1" i="1" cap="all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,</a:t>
            </a:r>
          </a:p>
          <a:p>
            <a:r>
              <a:rPr lang="en-US" sz="4000" b="1" i="1" cap="all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BLACK</a:t>
            </a:r>
            <a:r>
              <a:rPr lang="en-US" sz="4000" b="1" i="1" cap="all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, EMT</a:t>
            </a:r>
            <a:r>
              <a:rPr lang="en-US" sz="4000" b="1" i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,</a:t>
            </a:r>
          </a:p>
          <a:p>
            <a:r>
              <a:rPr lang="en-US" sz="4000" b="1" i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or </a:t>
            </a:r>
            <a:r>
              <a:rPr lang="en-US" sz="4000" b="1" i="1" cap="all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PLASTIC</a:t>
            </a:r>
          </a:p>
        </p:txBody>
      </p:sp>
    </p:spTree>
  </p:cSld>
  <p:clrMapOvr>
    <a:masterClrMapping/>
  </p:clrMapOvr>
  <p:transition spd="slow" advClick="0" advTm="8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7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_2582_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054" y="0"/>
            <a:ext cx="7764946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000" y="2140625"/>
            <a:ext cx="6477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• Accurate, reliable, increases productivity</a:t>
            </a:r>
            <a:r>
              <a:rPr lang="en-US" sz="1400" b="1" dirty="0" smtClean="0">
                <a:latin typeface="Arial"/>
                <a:cs typeface="Arial"/>
              </a:rPr>
              <a:t>,</a:t>
            </a:r>
          </a:p>
          <a:p>
            <a:r>
              <a:rPr lang="en-US" sz="1400" b="1" dirty="0" smtClean="0">
                <a:latin typeface="Arial"/>
                <a:cs typeface="Arial"/>
              </a:rPr>
              <a:t>   improves quality</a:t>
            </a:r>
            <a:r>
              <a:rPr lang="en-US" sz="1400" b="1" dirty="0">
                <a:latin typeface="Arial"/>
                <a:cs typeface="Arial"/>
              </a:rPr>
              <a:t>, and reduces waste</a:t>
            </a:r>
            <a:r>
              <a:rPr lang="en-US" sz="1400" b="1" dirty="0" smtClean="0">
                <a:latin typeface="Arial"/>
                <a:cs typeface="Arial"/>
              </a:rPr>
              <a:t>. </a:t>
            </a:r>
          </a:p>
          <a:p>
            <a:endParaRPr lang="en-US" sz="1400" b="1" dirty="0" smtClean="0">
              <a:latin typeface="Arial"/>
              <a:cs typeface="Arial"/>
            </a:endParaRPr>
          </a:p>
          <a:p>
            <a:r>
              <a:rPr lang="en-US" sz="1400" b="1" dirty="0" smtClean="0">
                <a:latin typeface="Arial"/>
                <a:cs typeface="Arial"/>
              </a:rPr>
              <a:t>• Intuitive </a:t>
            </a:r>
            <a:r>
              <a:rPr lang="en-US" sz="1400" b="1" dirty="0">
                <a:latin typeface="Arial"/>
                <a:cs typeface="Arial"/>
              </a:rPr>
              <a:t>operation and networking via </a:t>
            </a:r>
            <a:r>
              <a:rPr lang="en-US" sz="1400" b="1" dirty="0" err="1">
                <a:latin typeface="Arial"/>
                <a:cs typeface="Arial"/>
              </a:rPr>
              <a:t>Wi-Fi</a:t>
            </a:r>
            <a:r>
              <a:rPr lang="en-US" sz="1400" b="1" dirty="0" smtClean="0">
                <a:latin typeface="Arial"/>
                <a:cs typeface="Arial"/>
              </a:rPr>
              <a:t>,</a:t>
            </a:r>
          </a:p>
          <a:p>
            <a:r>
              <a:rPr lang="en-US" sz="1400" b="1" dirty="0" smtClean="0">
                <a:latin typeface="Arial"/>
                <a:cs typeface="Arial"/>
              </a:rPr>
              <a:t>   Ethernet</a:t>
            </a:r>
            <a:r>
              <a:rPr lang="en-US" sz="1400" b="1" dirty="0">
                <a:latin typeface="Arial"/>
                <a:cs typeface="Arial"/>
              </a:rPr>
              <a:t>, USB, MEP based </a:t>
            </a:r>
            <a:r>
              <a:rPr lang="en-US" sz="1400" b="1" dirty="0" smtClean="0">
                <a:latin typeface="Arial"/>
                <a:cs typeface="Arial"/>
              </a:rPr>
              <a:t>programming</a:t>
            </a:r>
          </a:p>
          <a:p>
            <a:r>
              <a:rPr lang="en-US" sz="1400" b="1" dirty="0" smtClean="0">
                <a:latin typeface="Arial"/>
                <a:cs typeface="Arial"/>
              </a:rPr>
              <a:t>   or create your </a:t>
            </a:r>
            <a:r>
              <a:rPr lang="en-US" sz="1400" b="1" dirty="0">
                <a:latin typeface="Arial"/>
                <a:cs typeface="Arial"/>
              </a:rPr>
              <a:t>own </a:t>
            </a:r>
            <a:r>
              <a:rPr lang="en-US" sz="1400" b="1" dirty="0" err="1">
                <a:latin typeface="Arial"/>
                <a:cs typeface="Arial"/>
              </a:rPr>
              <a:t>cutlist</a:t>
            </a:r>
            <a:r>
              <a:rPr lang="en-US" sz="1400" b="1" dirty="0" smtClean="0">
                <a:latin typeface="Arial"/>
                <a:cs typeface="Arial"/>
              </a:rPr>
              <a:t>.</a:t>
            </a:r>
          </a:p>
          <a:p>
            <a:endParaRPr lang="en-US" sz="1400" b="1" dirty="0">
              <a:latin typeface="Arial"/>
              <a:cs typeface="Arial"/>
            </a:endParaRPr>
          </a:p>
          <a:p>
            <a:r>
              <a:rPr lang="en-US" sz="1400" b="1" dirty="0" smtClean="0">
                <a:latin typeface="Arial"/>
                <a:cs typeface="Arial"/>
              </a:rPr>
              <a:t>• </a:t>
            </a:r>
            <a:r>
              <a:rPr lang="en-US" sz="1400" b="1" dirty="0">
                <a:latin typeface="Arial"/>
                <a:cs typeface="Arial"/>
              </a:rPr>
              <a:t>Rapid development platform </a:t>
            </a:r>
            <a:r>
              <a:rPr lang="en-US" sz="1400" b="1" dirty="0" smtClean="0">
                <a:latin typeface="Arial"/>
                <a:cs typeface="Arial"/>
              </a:rPr>
              <a:t>with</a:t>
            </a:r>
          </a:p>
          <a:p>
            <a:r>
              <a:rPr lang="en-US" sz="1400" b="1" dirty="0" smtClean="0">
                <a:latin typeface="Arial"/>
                <a:cs typeface="Arial"/>
              </a:rPr>
              <a:t>   constant </a:t>
            </a:r>
            <a:r>
              <a:rPr lang="en-US" sz="1400" b="1" dirty="0">
                <a:latin typeface="Arial"/>
                <a:cs typeface="Arial"/>
              </a:rPr>
              <a:t>updates.</a:t>
            </a:r>
          </a:p>
        </p:txBody>
      </p:sp>
      <p:sp>
        <p:nvSpPr>
          <p:cNvPr id="9" name="Rectangle 8"/>
          <p:cNvSpPr/>
          <p:nvPr/>
        </p:nvSpPr>
        <p:spPr>
          <a:xfrm>
            <a:off x="1181100" y="1123950"/>
            <a:ext cx="220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latin typeface="Arial"/>
                <a:cs typeface="Arial"/>
              </a:rPr>
              <a:t>INTEGRATED</a:t>
            </a:r>
            <a:endParaRPr lang="en-US" sz="2400" b="1" i="1" dirty="0">
              <a:latin typeface="Arial"/>
              <a:cs typeface="Arial"/>
            </a:endParaRPr>
          </a:p>
        </p:txBody>
      </p:sp>
      <p:pic>
        <p:nvPicPr>
          <p:cNvPr id="8" name="Picture 7" descr="razorgage_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61950"/>
            <a:ext cx="3810000" cy="932656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7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SC_2582_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764946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62200" y="2140625"/>
            <a:ext cx="6477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1" dirty="0" smtClean="0">
                <a:latin typeface="Arial"/>
                <a:cs typeface="Arial"/>
              </a:rPr>
              <a:t>• Set </a:t>
            </a:r>
            <a:r>
              <a:rPr lang="en-US" sz="1400" b="1" dirty="0">
                <a:latin typeface="Arial"/>
                <a:cs typeface="Arial"/>
              </a:rPr>
              <a:t>and forget” integration with Stratus </a:t>
            </a:r>
            <a:r>
              <a:rPr lang="en-US" sz="1400" b="1" dirty="0" smtClean="0">
                <a:latin typeface="Arial"/>
                <a:cs typeface="Arial"/>
              </a:rPr>
              <a:t>and</a:t>
            </a:r>
            <a:endParaRPr lang="en-US" sz="1400" b="1" dirty="0">
              <a:latin typeface="Arial"/>
              <a:cs typeface="Arial"/>
            </a:endParaRPr>
          </a:p>
          <a:p>
            <a:pPr algn="r"/>
            <a:r>
              <a:rPr lang="en-US" sz="1400" b="1" dirty="0" err="1" smtClean="0">
                <a:latin typeface="Arial"/>
                <a:cs typeface="Arial"/>
              </a:rPr>
              <a:t>RazorGage</a:t>
            </a:r>
            <a:r>
              <a:rPr lang="en-US" sz="1400" b="1" dirty="0" smtClean="0">
                <a:latin typeface="Arial"/>
                <a:cs typeface="Arial"/>
              </a:rPr>
              <a:t> </a:t>
            </a:r>
            <a:r>
              <a:rPr lang="en-US" sz="1400" b="1" dirty="0">
                <a:latin typeface="Arial"/>
                <a:cs typeface="Arial"/>
              </a:rPr>
              <a:t>saves valuable time and money</a:t>
            </a:r>
            <a:r>
              <a:rPr lang="en-US" sz="1400" b="1" dirty="0" smtClean="0">
                <a:latin typeface="Arial"/>
                <a:cs typeface="Arial"/>
              </a:rPr>
              <a:t>.</a:t>
            </a:r>
          </a:p>
          <a:p>
            <a:pPr algn="r"/>
            <a:endParaRPr lang="en-US" sz="1400" b="1" dirty="0">
              <a:latin typeface="Arial"/>
              <a:cs typeface="Arial"/>
            </a:endParaRPr>
          </a:p>
          <a:p>
            <a:pPr algn="r"/>
            <a:r>
              <a:rPr lang="en-US" sz="1400" b="1" dirty="0" smtClean="0">
                <a:latin typeface="Arial"/>
                <a:cs typeface="Arial"/>
              </a:rPr>
              <a:t>• </a:t>
            </a:r>
            <a:r>
              <a:rPr lang="en-US" sz="1400" b="1" dirty="0">
                <a:latin typeface="Arial"/>
                <a:cs typeface="Arial"/>
              </a:rPr>
              <a:t>Cut multiple sizes in one production run.</a:t>
            </a:r>
          </a:p>
        </p:txBody>
      </p:sp>
      <p:sp>
        <p:nvSpPr>
          <p:cNvPr id="9" name="Rectangle 8"/>
          <p:cNvSpPr/>
          <p:nvPr/>
        </p:nvSpPr>
        <p:spPr>
          <a:xfrm>
            <a:off x="6081908" y="1428750"/>
            <a:ext cx="220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latin typeface="Arial"/>
                <a:cs typeface="Arial"/>
              </a:rPr>
              <a:t>INTEGRATED</a:t>
            </a:r>
            <a:endParaRPr lang="en-US" sz="2400" b="1" i="1" dirty="0">
              <a:latin typeface="Arial"/>
              <a:cs typeface="Arial"/>
            </a:endParaRPr>
          </a:p>
        </p:txBody>
      </p:sp>
      <p:pic>
        <p:nvPicPr>
          <p:cNvPr id="8" name="Picture 7" descr="razorgage_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9617" y="361950"/>
            <a:ext cx="3914383" cy="1143000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1066</TotalTime>
  <Words>187</Words>
  <Application>Microsoft Macintosh PowerPoint</Application>
  <PresentationFormat>On-screen Show (16:9)</PresentationFormat>
  <Paragraphs>36</Paragraphs>
  <Slides>7</Slides>
  <Notes>0</Notes>
  <HiddenSlides>0</HiddenSlides>
  <MMClips>4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Lucas Dobie</dc:creator>
  <cp:lastModifiedBy>Lucas Dobie</cp:lastModifiedBy>
  <cp:revision>25</cp:revision>
  <dcterms:created xsi:type="dcterms:W3CDTF">2021-09-22T12:51:41Z</dcterms:created>
  <dcterms:modified xsi:type="dcterms:W3CDTF">2021-09-22T12:57:52Z</dcterms:modified>
</cp:coreProperties>
</file>